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5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4AE7-E33B-47D0-BC4E-B5CC39C6278C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3149-3A70-4E6E-9245-5C48748BD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4AE7-E33B-47D0-BC4E-B5CC39C6278C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3149-3A70-4E6E-9245-5C48748BD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4AE7-E33B-47D0-BC4E-B5CC39C6278C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3149-3A70-4E6E-9245-5C48748BD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4AE7-E33B-47D0-BC4E-B5CC39C6278C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3149-3A70-4E6E-9245-5C48748BD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4AE7-E33B-47D0-BC4E-B5CC39C6278C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3149-3A70-4E6E-9245-5C48748BD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4AE7-E33B-47D0-BC4E-B5CC39C6278C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3149-3A70-4E6E-9245-5C48748BD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4AE7-E33B-47D0-BC4E-B5CC39C6278C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3149-3A70-4E6E-9245-5C48748BD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4AE7-E33B-47D0-BC4E-B5CC39C6278C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3149-3A70-4E6E-9245-5C48748BD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4AE7-E33B-47D0-BC4E-B5CC39C6278C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3149-3A70-4E6E-9245-5C48748BD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4AE7-E33B-47D0-BC4E-B5CC39C6278C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3149-3A70-4E6E-9245-5C48748BD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4AE7-E33B-47D0-BC4E-B5CC39C6278C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3149-3A70-4E6E-9245-5C48748BD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04AE7-E33B-47D0-BC4E-B5CC39C6278C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F3149-3A70-4E6E-9245-5C48748BD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xho-plus.ru/pic/large-6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59632" y="1340768"/>
            <a:ext cx="5400600" cy="338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5715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 Україна - наш спільний дім"</a:t>
            </a:r>
            <a:endParaRPr lang="ru-RU" sz="5400" b="1" spc="50" dirty="0">
              <a:ln w="57150">
                <a:solidFill>
                  <a:srgbClr val="00B0F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todportal.net/system/files/mp/2012/06/7976/ramka_-_chervona_kaly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55976" y="260648"/>
            <a:ext cx="446449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Історична</a:t>
            </a:r>
            <a:endParaRPr lang="ru-RU" sz="54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1196752"/>
            <a:ext cx="5400600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24 серпня 1991 року відбулася позачергова сесія Верховної  Ради УССР. Вона проголосила незалежність України, тобто створення самостійної Української держави під назвою Україна.</a:t>
            </a: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4578" name="Picture 2" descr="http://ukurier.gov.ua/media/images/2011-8/409229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46542"/>
            <a:ext cx="3707904" cy="3411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todportal.net/system/files/mp/2012/06/7976/ramka_-_chervona_kaly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55976" y="260648"/>
            <a:ext cx="446449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Історична</a:t>
            </a:r>
            <a:endParaRPr lang="ru-RU" sz="54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196752"/>
            <a:ext cx="4392488" cy="4968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грудня 1991 року відбувся референдум і вибори Президента України, які засвідчили, щ о Україна стала незалежною державою. Першим президентом України був Леонід Макарович Кравчук.</a:t>
            </a: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530" name="AutoShape 2" descr="Картинки по запросу сталінські репресії в україн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Картинки по запросу сталінські репресії в україн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Картинки по запросу сталінські репресії в україн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6" name="Picture 8" descr="http://zno.academia.in.ua/pluginfile.php/173/mod_book/chapter/42/%D0%BA%D0%B0%D1%80%D0%B2%D1%87%D1%83%D0%BA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027173"/>
            <a:ext cx="2592288" cy="3354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todportal.net/system/files/mp/2012/06/7976/ramka_-_chervona_kaly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55976" y="260648"/>
            <a:ext cx="446449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Незалежність</a:t>
            </a:r>
            <a:endParaRPr lang="ru-RU" sz="54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1196752"/>
            <a:ext cx="6192688" cy="4968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світі існує близько 240 держав і територій. Із них 192 – незалежні держави, кожна з яких має свої закони та державні символи.</a:t>
            </a: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530" name="AutoShape 2" descr="Картинки по запросу сталінські репресії в україн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Картинки по запросу сталінські репресії в україн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Картинки по запросу сталінські репресії в україн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todportal.net/system/files/mp/2012/06/7976/ramka_-_chervona_kaly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55976" y="260648"/>
            <a:ext cx="446449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Незалежність</a:t>
            </a:r>
            <a:endParaRPr lang="ru-RU" sz="54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1196752"/>
            <a:ext cx="5184576" cy="4968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День Незалежності України – головне державне свято України, яке щороку відзначають 24 серпня на честь прийняття Верховною Радою УРСР Акту проголошення незалежності України, що прийнято вважати датою утворення держави Україна в її сучасному вигляді.</a:t>
            </a: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530" name="AutoShape 2" descr="Картинки по запросу сталінські репресії в україн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Картинки по запросу сталінські репресії в україн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Картинки по запросу сталінські репресії в україн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://www.unascu.org.ua/main/images/130824_independ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4071209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todportal.net/system/files/mp/2012/06/7976/ramka_-_chervona_kaly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63888" y="260648"/>
            <a:ext cx="558011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Державні символи</a:t>
            </a:r>
            <a:endParaRPr lang="ru-RU" sz="48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1196752"/>
            <a:ext cx="6408712" cy="3456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Незалежність нашої держави стала реальністю. Україна має свій герб, прапор, гімн, державну мову та грошову одиницю.</a:t>
            </a: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530" name="AutoShape 2" descr="Картинки по запросу сталінські репресії в україн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Картинки по запросу сталінські репресії в україн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Картинки по запросу сталінські репресії в україн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 descr="Картинки по запросу прапор украї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Картинки по запросу прапор украї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upload.wikimedia.org/wikipedia/commons/d/d2/Flag_of_Ukra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77072"/>
            <a:ext cx="2602632" cy="1951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://abali.ru/wp-content/uploads/2010/12/gerb_uk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933056"/>
            <a:ext cx="1740864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http://zik.ua/gallery/intxt/i/m/imgfoto543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005064"/>
            <a:ext cx="2088231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todportal.net/system/files/mp/2012/06/7976/ramka_-_chervona_kaly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63888" y="260648"/>
            <a:ext cx="558011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Державні символи</a:t>
            </a:r>
            <a:endParaRPr lang="ru-RU" sz="48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1988840"/>
            <a:ext cx="5112568" cy="4464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Синьо – жовтий прапор маємо: синє – небо, жовте – жито… Державний прапор постійно майорить над будинком Верховної Ради України, резиденцією Президента України, над будинками обласних, міських і районних Рад, державних установ, над представництвами нашої держави.</a:t>
            </a: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530" name="AutoShape 2" descr="Картинки по запросу сталінські репресії в україн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Картинки по запросу сталінські репресії в україн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Картинки по запросу сталінські репресії в україн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 descr="Картинки по запросу прапор украї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Картинки по запросу прапор украї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698" name="Picture 2" descr="http://i1.poltava.pl.ua/news/7/630/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212975"/>
            <a:ext cx="4018092" cy="2611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todportal.net/system/files/mp/2012/06/7976/ramka_-_chervona_kaly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63888" y="260648"/>
            <a:ext cx="558011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Державні символи</a:t>
            </a:r>
            <a:endParaRPr lang="ru-RU" sz="48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1988840"/>
            <a:ext cx="5184576" cy="3456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 лютого 1992 року затверджено  Малий Державний герб України. Центральною геральдичною фігурою герба є Тризуб Володимира І Святого, великого князя київського, володаря Русі.</a:t>
            </a: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530" name="AutoShape 2" descr="Картинки по запросу сталінські репресії в україн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Картинки по запросу сталінські репресії в україн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Картинки по запросу сталінські репресії в україн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 descr="Картинки по запросу прапор украї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Картинки по запросу прапор украї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 descr="http://together.lviv.ua/typo3temp/pics/87a79c6ab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64904"/>
            <a:ext cx="3131393" cy="4075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todportal.net/system/files/mp/2012/06/7976/ramka_-_chervona_kaly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63888" y="260648"/>
            <a:ext cx="558011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Державні символи</a:t>
            </a:r>
            <a:endParaRPr lang="ru-RU" sz="48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1988840"/>
            <a:ext cx="5112568" cy="4464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Слово </a:t>
            </a:r>
            <a:r>
              <a:rPr lang="uk-UA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“гімн”</a:t>
            </a:r>
            <a:r>
              <a:rPr lang="uk-UA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 грецького походження  - урочиста пісня, прийнята, як символ державної, національної єдності.</a:t>
            </a: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530" name="AutoShape 2" descr="Картинки по запросу сталінські репресії в україн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Картинки по запросу сталінські репресії в україн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Картинки по запросу сталінські репресії в україн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 descr="Картинки по запросу прапор украї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Картинки по запросу прапор украї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4" descr="http://images.ua.prom.st/87627029_w640_h640_gossimvolika1.png"/>
          <p:cNvPicPr>
            <a:picLocks noChangeAspect="1" noChangeArrowheads="1"/>
          </p:cNvPicPr>
          <p:nvPr/>
        </p:nvPicPr>
        <p:blipFill>
          <a:blip r:embed="rId3" cstate="print"/>
          <a:srcRect l="66961"/>
          <a:stretch>
            <a:fillRect/>
          </a:stretch>
        </p:blipFill>
        <p:spPr bwMode="auto">
          <a:xfrm>
            <a:off x="179512" y="2492896"/>
            <a:ext cx="3238626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todportal.net/system/files/mp/2012/06/7976/ramka_-_chervona_kaly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63888" y="260648"/>
            <a:ext cx="558011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Державні символи</a:t>
            </a:r>
            <a:endParaRPr lang="ru-RU" sz="48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1268760"/>
            <a:ext cx="5112568" cy="4464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Слова національного Гімну </a:t>
            </a:r>
            <a:r>
              <a:rPr lang="uk-UA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“Ще</a:t>
            </a:r>
            <a:r>
              <a:rPr lang="uk-UA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вмерла України…” написав відомий український поет, етнограф Павло Чубинський</a:t>
            </a: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530" name="AutoShape 2" descr="Картинки по запросу сталінські репресії в україн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Картинки по запросу сталінські репресії в україн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Картинки по запросу сталінські репресії в україн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 descr="Картинки по запросу прапор украї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Картинки по запросу прапор украї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://fs149.www.ex.ua/show/21898804/21898804.jpg?1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20888"/>
            <a:ext cx="3024336" cy="4191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kraina__dina_kraina_plakat_vir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070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todportal.net/system/files/mp/2012/06/7976/ramka_-_chervona_kaly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63688" y="2132856"/>
            <a:ext cx="7200800" cy="3960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ln w="28575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Свою Україну любіть. </a:t>
            </a:r>
          </a:p>
          <a:p>
            <a:pPr algn="ctr"/>
            <a:r>
              <a:rPr lang="uk-UA" sz="4000" b="1" dirty="0" smtClean="0">
                <a:ln w="28575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Любіть її. </a:t>
            </a:r>
          </a:p>
          <a:p>
            <a:pPr algn="ctr"/>
            <a:r>
              <a:rPr lang="uk-UA" sz="4000" b="1" dirty="0" err="1" smtClean="0">
                <a:ln w="28575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Во</a:t>
            </a:r>
            <a:r>
              <a:rPr lang="uk-UA" sz="4000" b="1" dirty="0" smtClean="0">
                <a:ln w="28575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uk-UA" sz="4000" b="1" dirty="0" err="1" smtClean="0">
                <a:ln w="28575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врєм</a:t>
            </a:r>
            <a:r>
              <a:rPr lang="en-US" sz="4000" b="1" dirty="0" smtClean="0">
                <a:ln w="28575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’</a:t>
            </a:r>
            <a:r>
              <a:rPr lang="uk-UA" sz="4000" b="1" dirty="0" smtClean="0">
                <a:ln w="28575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я люте. </a:t>
            </a:r>
          </a:p>
          <a:p>
            <a:pPr algn="ctr"/>
            <a:r>
              <a:rPr lang="uk-UA" sz="4000" b="1" dirty="0" smtClean="0">
                <a:ln w="28575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 останню </a:t>
            </a:r>
            <a:r>
              <a:rPr lang="uk-UA" sz="4000" b="1" dirty="0" err="1" smtClean="0">
                <a:ln w="28575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тяжкую</a:t>
            </a:r>
            <a:r>
              <a:rPr lang="uk-UA" sz="4000" b="1" dirty="0" smtClean="0">
                <a:ln w="28575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uk-UA" sz="4000" b="1" dirty="0" err="1" smtClean="0">
                <a:ln w="28575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минуту</a:t>
            </a:r>
            <a:r>
              <a:rPr lang="uk-UA" sz="4000" b="1" dirty="0" smtClean="0">
                <a:ln w="28575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uk-UA" sz="4000" b="1" dirty="0" smtClean="0">
                <a:ln w="28575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 неї Господа моліть.</a:t>
            </a:r>
          </a:p>
          <a:p>
            <a:pPr algn="r"/>
            <a:r>
              <a:rPr lang="uk-UA" sz="4000" b="1" dirty="0" smtClean="0">
                <a:ln w="28575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Т.Г. Шевченко</a:t>
            </a:r>
            <a:endParaRPr lang="ru-RU" sz="4000" b="1" dirty="0">
              <a:ln w="28575" cmpd="sng">
                <a:solidFill>
                  <a:srgbClr val="00B0F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todportal.net/system/files/mp/2012/06/7976/ramka_-_chervona_kaly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91880" y="2492896"/>
            <a:ext cx="5652120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spc="50" dirty="0" smtClean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Сторінки журналу </a:t>
            </a:r>
          </a:p>
          <a:p>
            <a:pPr algn="ctr"/>
            <a:r>
              <a:rPr lang="uk-UA" sz="3600" b="1" spc="50" dirty="0" smtClean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“ Україна – наш </a:t>
            </a:r>
          </a:p>
          <a:p>
            <a:pPr algn="ctr"/>
            <a:r>
              <a:rPr lang="uk-UA" sz="3600" b="1" spc="50" dirty="0" smtClean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спільний дім ”:</a:t>
            </a:r>
          </a:p>
          <a:p>
            <a:pPr algn="ctr"/>
            <a:endParaRPr lang="uk-UA" sz="3200" b="1" spc="50" dirty="0" smtClean="0">
              <a:ln w="12700" cmpd="sng">
                <a:solidFill>
                  <a:srgbClr val="00B0F0"/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14350" indent="-514350" algn="ctr">
              <a:buAutoNum type="arabicPeriod"/>
            </a:pPr>
            <a:r>
              <a:rPr lang="uk-UA" sz="3200" b="1" spc="50" dirty="0" smtClean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Географічна</a:t>
            </a:r>
          </a:p>
          <a:p>
            <a:pPr marL="514350" indent="-514350" algn="ctr">
              <a:buAutoNum type="arabicPeriod"/>
            </a:pPr>
            <a:r>
              <a:rPr lang="uk-UA" sz="3200" b="1" spc="50" dirty="0" smtClean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Історична</a:t>
            </a:r>
          </a:p>
          <a:p>
            <a:pPr marL="514350" indent="-514350" algn="ctr">
              <a:buAutoNum type="arabicPeriod"/>
            </a:pPr>
            <a:r>
              <a:rPr lang="uk-UA" sz="3200" b="1" spc="50" dirty="0" smtClean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Незалежність</a:t>
            </a:r>
          </a:p>
          <a:p>
            <a:pPr marL="514350" indent="-514350" algn="ctr">
              <a:buAutoNum type="arabicPeriod"/>
            </a:pPr>
            <a:r>
              <a:rPr lang="uk-UA" sz="3200" b="1" spc="50" dirty="0" smtClean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Державні символи</a:t>
            </a:r>
          </a:p>
          <a:p>
            <a:pPr marL="514350" indent="-514350" algn="ctr">
              <a:buAutoNum type="arabicPeriod"/>
            </a:pPr>
            <a:r>
              <a:rPr lang="uk-UA" sz="3200" b="1" spc="50" dirty="0" err="1" smtClean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Цікавинка</a:t>
            </a:r>
            <a:endParaRPr lang="uk-UA" sz="3200" b="1" spc="50" dirty="0" smtClean="0">
              <a:ln w="12700" cmpd="sng">
                <a:solidFill>
                  <a:srgbClr val="00B0F0"/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14350" indent="-514350" algn="ctr"/>
            <a:endParaRPr lang="uk-UA" sz="3200" b="1" spc="50" dirty="0" smtClean="0">
              <a:ln w="12700" cmpd="sng">
                <a:solidFill>
                  <a:srgbClr val="00B0F0"/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14350" indent="-514350" algn="ctr">
              <a:buAutoNum type="arabicPeriod"/>
            </a:pPr>
            <a:endParaRPr lang="ru-RU" sz="3200" b="1" spc="50" dirty="0">
              <a:ln w="12700" cmpd="sng">
                <a:solidFill>
                  <a:srgbClr val="00B0F0"/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todportal.net/system/files/mp/2012/06/7976/ramka_-_chervona_kaly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55976" y="260648"/>
            <a:ext cx="446449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Географічна</a:t>
            </a:r>
            <a:endParaRPr lang="ru-RU" sz="54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2348880"/>
            <a:ext cx="6804248" cy="360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Україна – одна з найбільших європейських держав. ЇЇ площа – 604 </a:t>
            </a:r>
            <a:r>
              <a:rPr lang="uk-UA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тис.кв.м</a:t>
            </a:r>
            <a:r>
              <a:rPr lang="uk-UA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uk-UA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Чисельність населення України становить близько 44 млн. людей. На її території проживає понад 130 національностей.</a:t>
            </a: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todportal.net/system/files/mp/2012/06/7976/ramka_-_chervona_kaly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55976" y="260648"/>
            <a:ext cx="446449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Географічна</a:t>
            </a:r>
            <a:endParaRPr lang="ru-RU" sz="54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2348880"/>
            <a:ext cx="6804248" cy="360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Наша Батьківщина розташована, в основному, на південному заході Східноєвропейської рівнини, у Центральній та </a:t>
            </a:r>
            <a:r>
              <a:rPr lang="uk-UA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Південно</a:t>
            </a:r>
            <a:r>
              <a:rPr lang="uk-UA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Східній Європі. Навіть географічний центр Європи розташований поблизу с. Ділове </a:t>
            </a:r>
            <a:r>
              <a:rPr lang="uk-UA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Рахівського</a:t>
            </a:r>
            <a:r>
              <a:rPr lang="uk-UA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району Закарпатської області.</a:t>
            </a: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todportal.net/system/files/mp/2012/06/7976/ramka_-_chervona_kaly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4" y="1412776"/>
            <a:ext cx="6876256" cy="5445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Довжина українського кордону становить 7700 км. Наша Батьківщина межує по суходолу із сімома  країнами. Найбільш протяжні кордони з Росією, яка межує на сході. На півночі Україна має спільні державні кордони з Білоруссю; на заході – з Польщею, Словаччиною та Угорщиною; на південному заході – з Румунією та Молдовою. На Півдні Україна має вихід до Чорного й Азовського морів. Морем вона межує з Туреччиною, Болгарією та Грузією. Україна – єдина країна Європи, яка має стільки близьких сусідів.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260648"/>
            <a:ext cx="446449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Географічна</a:t>
            </a:r>
            <a:endParaRPr lang="ru-RU" sz="54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todportal.net/system/files/mp/2012/06/7976/ramka_-_chervona_kaly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55976" y="260648"/>
            <a:ext cx="446449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Географічна</a:t>
            </a:r>
            <a:endParaRPr lang="ru-RU" sz="54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1988840"/>
            <a:ext cx="4392488" cy="2736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Столиця України – місто Київ, де мешкає 2,6 </a:t>
            </a:r>
            <a:r>
              <a:rPr lang="uk-UA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млн</a:t>
            </a:r>
            <a:r>
              <a:rPr lang="uk-UA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осіб.</a:t>
            </a: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482" name="Picture 2" descr="http://hiblogger.net/img/userfiles/2009/09/09/75511/geraldics/kyiv-9han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5064"/>
            <a:ext cx="4279404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todportal.net/system/files/mp/2012/06/7976/ramka_-_chervona_kaly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55976" y="260648"/>
            <a:ext cx="446449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Історична</a:t>
            </a:r>
            <a:endParaRPr lang="ru-RU" sz="54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1196752"/>
            <a:ext cx="3960440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листопада 1918 року створена Західноукраїнська Народна Республіка, яка 22 січня 1919 року об'єдналась з Українською народною Республікою в єдину соборну Українська Народну Республіку.</a:t>
            </a: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1506" name="Picture 2" descr="http://ukrainianvancouver.com/wp-content/uploads/2012/01/Akt-Zluky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501009"/>
            <a:ext cx="4780855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todportal.net/system/files/mp/2012/06/7976/ramka_-_chervona_kaly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55976" y="260648"/>
            <a:ext cx="446449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Історична</a:t>
            </a:r>
            <a:endParaRPr lang="ru-RU" sz="54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268760"/>
            <a:ext cx="6912768" cy="4104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uk-UA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1920 року українські землі увійшли до складу СРСР.</a:t>
            </a:r>
          </a:p>
          <a:p>
            <a:pPr algn="ctr"/>
            <a:r>
              <a:rPr lang="uk-UA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Україна пережила і сталінські репресії, і розселювання, і розкуркулення, і голодомор 1932-33 рр.</a:t>
            </a:r>
          </a:p>
          <a:p>
            <a:pPr algn="ctr"/>
            <a:r>
              <a:rPr lang="uk-UA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Смертельний поєдинок з фашизмом у часи Другої світової війни, Чорнобильська катастрофа в останній чверті ХХ століття не зломили Україну.</a:t>
            </a: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555</Words>
  <Application>Microsoft Office PowerPoint</Application>
  <PresentationFormat>Экран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58</cp:revision>
  <dcterms:created xsi:type="dcterms:W3CDTF">2015-02-12T05:10:27Z</dcterms:created>
  <dcterms:modified xsi:type="dcterms:W3CDTF">2015-03-04T09:24:41Z</dcterms:modified>
</cp:coreProperties>
</file>